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</p:sldIdLst>
  <p:sldSz cx="27432000" cy="43891200"/>
  <p:notesSz cx="6858000" cy="92964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29"/>
    <a:srgbClr val="6BC547"/>
    <a:srgbClr val="FFFF66"/>
    <a:srgbClr val="3E3A00"/>
    <a:srgbClr val="464100"/>
    <a:srgbClr val="E4E1AE"/>
    <a:srgbClr val="003300"/>
    <a:srgbClr val="F9FBAB"/>
    <a:srgbClr val="EAF4E4"/>
    <a:srgbClr val="D6E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7" d="100"/>
          <a:sy n="17" d="100"/>
        </p:scale>
        <p:origin x="31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jp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7183123"/>
            <a:ext cx="23317200" cy="1528064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23053043"/>
            <a:ext cx="20574000" cy="10596877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4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5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2336800"/>
            <a:ext cx="5915025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2336800"/>
            <a:ext cx="17402175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94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9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10942333"/>
            <a:ext cx="23660100" cy="1825751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9372573"/>
            <a:ext cx="23660100" cy="96011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6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11684000"/>
            <a:ext cx="1165860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11684000"/>
            <a:ext cx="1165860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60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336810"/>
            <a:ext cx="2366010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10759443"/>
            <a:ext cx="11605020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6032480"/>
            <a:ext cx="11605020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10759443"/>
            <a:ext cx="11662173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6032480"/>
            <a:ext cx="11662173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53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89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4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6319530"/>
            <a:ext cx="13887450" cy="311912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3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6319530"/>
            <a:ext cx="13887450" cy="311912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65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2336810"/>
            <a:ext cx="2366010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11684000"/>
            <a:ext cx="2366010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40680650"/>
            <a:ext cx="92583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7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microsoft.com/office/2007/relationships/hdphoto" Target="../media/hdphoto1.wdp"/><Relationship Id="rId7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282"/>
          <a:stretch/>
        </p:blipFill>
        <p:spPr>
          <a:xfrm rot="16200000">
            <a:off x="-8217518" y="8278478"/>
            <a:ext cx="43988956" cy="2743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3840" y="-304800"/>
            <a:ext cx="20393724" cy="586314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r>
              <a:rPr lang="en-US" sz="37500" spc="3000" dirty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Women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672687" y="9402226"/>
            <a:ext cx="5186035" cy="34532851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32500" spc="1000" dirty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In Technology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15128787" y="32390205"/>
            <a:ext cx="7242629" cy="8826375"/>
            <a:chOff x="3469243" y="18056985"/>
            <a:chExt cx="9819340" cy="10731867"/>
          </a:xfrm>
        </p:grpSpPr>
        <p:sp>
          <p:nvSpPr>
            <p:cNvPr id="24" name="Rounded Rectangle 23"/>
            <p:cNvSpPr/>
            <p:nvPr/>
          </p:nvSpPr>
          <p:spPr>
            <a:xfrm>
              <a:off x="3469243" y="18056985"/>
              <a:ext cx="9819340" cy="10731867"/>
            </a:xfrm>
            <a:prstGeom prst="roundRect">
              <a:avLst>
                <a:gd name="adj" fmla="val 10142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444"/>
            <a:stretch/>
          </p:blipFill>
          <p:spPr>
            <a:xfrm>
              <a:off x="4096543" y="18605003"/>
              <a:ext cx="8564739" cy="965489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cxnSp>
        <p:nvCxnSpPr>
          <p:cNvPr id="30" name="Straight Connector 29"/>
          <p:cNvCxnSpPr/>
          <p:nvPr/>
        </p:nvCxnSpPr>
        <p:spPr>
          <a:xfrm flipH="1">
            <a:off x="1394460" y="4948744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1611994" y="16744504"/>
            <a:ext cx="1003858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584960" y="5230797"/>
            <a:ext cx="0" cy="16604009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-17877750" y="10537354"/>
            <a:ext cx="5455920" cy="7542237"/>
          </a:xfrm>
          <a:prstGeom prst="roundRect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171171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1457920" y="382563"/>
            <a:ext cx="5455920" cy="7542237"/>
          </a:xfrm>
          <a:prstGeom prst="roundRect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348"/>
          <a:stretch/>
        </p:blipFill>
        <p:spPr>
          <a:xfrm>
            <a:off x="21614508" y="644081"/>
            <a:ext cx="5882775" cy="7166419"/>
          </a:xfrm>
          <a:prstGeom prst="rect">
            <a:avLst/>
          </a:prstGeom>
        </p:spPr>
      </p:pic>
      <p:sp>
        <p:nvSpPr>
          <p:cNvPr id="42" name="Oval 41"/>
          <p:cNvSpPr/>
          <p:nvPr/>
        </p:nvSpPr>
        <p:spPr>
          <a:xfrm>
            <a:off x="1180076" y="1628730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/>
          <p:cNvCxnSpPr/>
          <p:nvPr/>
        </p:nvCxnSpPr>
        <p:spPr>
          <a:xfrm flipV="1">
            <a:off x="2671630" y="25524975"/>
            <a:ext cx="0" cy="4668614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688775" y="21059590"/>
            <a:ext cx="7947225" cy="7285859"/>
            <a:chOff x="2318153" y="18402094"/>
            <a:chExt cx="12312247" cy="10164427"/>
          </a:xfrm>
        </p:grpSpPr>
        <p:sp>
          <p:nvSpPr>
            <p:cNvPr id="21" name="Rounded Rectangle 20"/>
            <p:cNvSpPr/>
            <p:nvPr/>
          </p:nvSpPr>
          <p:spPr>
            <a:xfrm>
              <a:off x="2318153" y="18402094"/>
              <a:ext cx="12312247" cy="10164427"/>
            </a:xfrm>
            <a:prstGeom prst="roundRect">
              <a:avLst>
                <a:gd name="adj" fmla="val 10734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60"/>
            <a:stretch/>
          </p:blipFill>
          <p:spPr>
            <a:xfrm>
              <a:off x="2574477" y="18984083"/>
              <a:ext cx="11799598" cy="894579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cxnSp>
        <p:nvCxnSpPr>
          <p:cNvPr id="47" name="Straight Connector 46"/>
          <p:cNvCxnSpPr/>
          <p:nvPr/>
        </p:nvCxnSpPr>
        <p:spPr>
          <a:xfrm flipH="1">
            <a:off x="-17780621" y="27290036"/>
            <a:ext cx="14408727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19085965" y="30250840"/>
            <a:ext cx="0" cy="2177943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2950309" y="29894857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2207706" y="29247157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8624123" y="2958759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2539299" y="14986263"/>
            <a:ext cx="18182337" cy="5376218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1987 Co-designed Acorn's first general-purpose home computer based on their own ARM architecture, the Archimedes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2011 Ranked among the “15 Most Important Women in Tech History”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endParaRPr lang="en-US" sz="5000" b="1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 flipV="1">
            <a:off x="-13367113" y="20537591"/>
            <a:ext cx="0" cy="318872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-6497381" y="21906892"/>
            <a:ext cx="914400" cy="914400"/>
          </a:xfrm>
          <a:prstGeom prst="ellipse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13625756" y="4902784"/>
            <a:ext cx="0" cy="1799953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13168556" y="4624972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56"/>
          <p:cNvCxnSpPr/>
          <p:nvPr/>
        </p:nvCxnSpPr>
        <p:spPr>
          <a:xfrm flipH="1">
            <a:off x="12494087" y="6704834"/>
            <a:ext cx="99915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3166007" y="62125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59"/>
          <p:cNvSpPr/>
          <p:nvPr/>
        </p:nvSpPr>
        <p:spPr>
          <a:xfrm>
            <a:off x="21439729" y="382585"/>
            <a:ext cx="5455920" cy="7542237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934" t="8616" r="13347" b="24705"/>
          <a:stretch/>
        </p:blipFill>
        <p:spPr>
          <a:xfrm>
            <a:off x="24884959" y="1259660"/>
            <a:ext cx="2628553" cy="4778477"/>
          </a:xfrm>
          <a:prstGeom prst="rect">
            <a:avLst/>
          </a:prstGeom>
        </p:spPr>
      </p:pic>
      <p:cxnSp>
        <p:nvCxnSpPr>
          <p:cNvPr id="64" name="Straight Connector 63"/>
          <p:cNvCxnSpPr/>
          <p:nvPr/>
        </p:nvCxnSpPr>
        <p:spPr>
          <a:xfrm flipV="1">
            <a:off x="20073252" y="7642037"/>
            <a:ext cx="1724272" cy="118026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20459586" y="7831721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17126902" y="5082045"/>
            <a:ext cx="0" cy="2395737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/>
          <p:cNvSpPr/>
          <p:nvPr/>
        </p:nvSpPr>
        <p:spPr>
          <a:xfrm>
            <a:off x="16730662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14128519" y="6888234"/>
            <a:ext cx="5886184" cy="7542237"/>
            <a:chOff x="14816459" y="8290206"/>
            <a:chExt cx="5886184" cy="7542237"/>
          </a:xfrm>
        </p:grpSpPr>
        <p:sp>
          <p:nvSpPr>
            <p:cNvPr id="12" name="Rounded Rectangle 11"/>
            <p:cNvSpPr/>
            <p:nvPr/>
          </p:nvSpPr>
          <p:spPr>
            <a:xfrm>
              <a:off x="14816459" y="8290206"/>
              <a:ext cx="5886184" cy="7542237"/>
            </a:xfrm>
            <a:prstGeom prst="roundRect">
              <a:avLst/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12" t="1288" r="2812" b="1288"/>
            <a:stretch/>
          </p:blipFill>
          <p:spPr>
            <a:xfrm>
              <a:off x="15081506" y="8653377"/>
              <a:ext cx="5354286" cy="6909008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/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contourClr>
                <a:srgbClr val="969696"/>
              </a:contourClr>
            </a:sp3d>
          </p:spPr>
        </p:pic>
      </p:grpSp>
      <p:cxnSp>
        <p:nvCxnSpPr>
          <p:cNvPr id="73" name="Straight Connector 72"/>
          <p:cNvCxnSpPr/>
          <p:nvPr/>
        </p:nvCxnSpPr>
        <p:spPr>
          <a:xfrm flipH="1" flipV="1">
            <a:off x="20700302" y="18846893"/>
            <a:ext cx="829635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9080824" y="20828288"/>
            <a:ext cx="14083976" cy="8369460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She designed the Acorn System 1, an early 8-bit microcomputer for hobbyists, which was produced commercially by the British company Acorn Computers beginning in 1979.</a:t>
            </a:r>
            <a:endParaRPr lang="en-US" sz="6000" b="1" spc="-100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V="1">
            <a:off x="21636981" y="19343662"/>
            <a:ext cx="0" cy="1487565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21156921" y="18338156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/>
          <p:cNvSpPr/>
          <p:nvPr/>
        </p:nvSpPr>
        <p:spPr>
          <a:xfrm>
            <a:off x="541290" y="30491875"/>
            <a:ext cx="13986131" cy="10777654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00" b="1" spc="-100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2518732" y="5812890"/>
            <a:ext cx="9988005" cy="8417459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6BC547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70095" y="6354352"/>
            <a:ext cx="11478891" cy="547842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pPr algn="ctr"/>
            <a:r>
              <a:rPr lang="en-US" sz="17500" dirty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Sophie Wilson</a:t>
            </a:r>
            <a:endParaRPr lang="en-US" sz="12000" dirty="0">
              <a:ln w="101600">
                <a:solidFill>
                  <a:srgbClr val="464100"/>
                </a:solidFill>
              </a:ln>
              <a:solidFill>
                <a:srgbClr val="FFFF29"/>
              </a:solidFill>
              <a:latin typeface="Magneto" panose="04030805050802020D02" pitchFamily="82" charset="0"/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2372012" y="5606754"/>
            <a:ext cx="10288099" cy="8797922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72408" y="41302667"/>
            <a:ext cx="21534353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500" dirty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What paths will you </a:t>
            </a:r>
            <a:r>
              <a:rPr lang="en-US" sz="8500" dirty="0" err="1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trailblaze</a:t>
            </a:r>
            <a:r>
              <a:rPr lang="en-US" sz="8500" dirty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 that no one has traveled before?</a:t>
            </a:r>
            <a:endParaRPr lang="en-US" sz="8500" dirty="0">
              <a:ln w="88900">
                <a:solidFill>
                  <a:srgbClr val="464100"/>
                </a:solidFill>
              </a:ln>
              <a:solidFill>
                <a:srgbClr val="FFFF29"/>
              </a:solidFill>
            </a:endParaRPr>
          </a:p>
        </p:txBody>
      </p:sp>
      <p:cxnSp>
        <p:nvCxnSpPr>
          <p:cNvPr id="82" name="Straight Connector 81"/>
          <p:cNvCxnSpPr/>
          <p:nvPr/>
        </p:nvCxnSpPr>
        <p:spPr>
          <a:xfrm flipH="1">
            <a:off x="14342931" y="31444265"/>
            <a:ext cx="4591065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18624123" y="309842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30341576" y="6686550"/>
            <a:ext cx="14939207" cy="218182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bg1"/>
                </a:solidFill>
              </a:rPr>
              <a:t>To change pictures: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Save the picture of the person you wish to use.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Single-left-click the grouped picture/shapes you wish to change on the poster. Single-left-click again on the picture.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Now single-right-click the picture and select “Change Picture” from the menu.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Choose the picture file you saved.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You may wish to single-left-click the grouped picture/shapes and single-left-click the new picture again to adjust its size or crop it—especially useful if the new picture is not the same aspect ratio as the previous one.</a:t>
            </a:r>
          </a:p>
          <a:p>
            <a:pPr marL="1143000" indent="-1143000"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DO </a:t>
            </a:r>
            <a:r>
              <a:rPr lang="en-US" b="1" u="sng" dirty="0">
                <a:solidFill>
                  <a:schemeClr val="bg1"/>
                </a:solidFill>
              </a:rPr>
              <a:t>NOT</a:t>
            </a:r>
            <a:r>
              <a:rPr lang="en-US" b="1" dirty="0">
                <a:solidFill>
                  <a:schemeClr val="bg1"/>
                </a:solidFill>
              </a:rPr>
              <a:t> CHANGE ROSIE THE RIVETER PICTURE!!!</a:t>
            </a:r>
          </a:p>
        </p:txBody>
      </p:sp>
      <p:sp>
        <p:nvSpPr>
          <p:cNvPr id="2" name="Rectangle 1"/>
          <p:cNvSpPr/>
          <p:nvPr/>
        </p:nvSpPr>
        <p:spPr>
          <a:xfrm>
            <a:off x="823351" y="31638895"/>
            <a:ext cx="13716000" cy="840230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6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Wilson's greatest legacy is her work on the original ARM processor. In 2011, ARM processors powered 95% of all smartphones, 10% of portable computers and 40% of digital TVs and set-top boxes, as well as many printers and other devices. </a:t>
            </a:r>
          </a:p>
        </p:txBody>
      </p:sp>
    </p:spTree>
    <p:extLst>
      <p:ext uri="{BB962C8B-B14F-4D97-AF65-F5344CB8AC3E}">
        <p14:creationId xmlns:p14="http://schemas.microsoft.com/office/powerpoint/2010/main" val="531370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1DB59C87A2064FAF8C485C8436B83E" ma:contentTypeVersion="0" ma:contentTypeDescription="Create a new document." ma:contentTypeScope="" ma:versionID="b047677bb64a43ddaa47a4ecece6a77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D976CE-E81A-4285-AE6E-F60019E3FA6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E57DC1B-5E6C-4B80-898E-CB476BC4A0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4E6C7E-A5DD-4D0D-89EE-1777E749B6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3154</TotalTime>
  <Words>227</Words>
  <Application>Microsoft Office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Magneto</vt:lpstr>
      <vt:lpstr>OCR A Extended</vt:lpstr>
      <vt:lpstr>Wingdings</vt:lpstr>
      <vt:lpstr>Office Theme</vt:lpstr>
      <vt:lpstr>PowerPoint Presentation</vt:lpstr>
    </vt:vector>
  </TitlesOfParts>
  <Company>U.S Air Force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REYNOLDS, RACHEL L Capt USAF AETC 336 TRS/DO</dc:creator>
  <cp:lastModifiedBy>Rachel Reynolds</cp:lastModifiedBy>
  <cp:revision>39</cp:revision>
  <cp:lastPrinted>2017-04-25T16:21:30Z</cp:lastPrinted>
  <dcterms:created xsi:type="dcterms:W3CDTF">2017-03-17T13:28:24Z</dcterms:created>
  <dcterms:modified xsi:type="dcterms:W3CDTF">2021-02-26T16:23:43Z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0x010100C91DB59C87A2064FAF8C485C8436B83E</vt:lpwstr>
  </property>
</Properties>
</file>

<file path=docProps/thumbnail.jpeg>
</file>